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1T07:08:47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1T07:08:51.9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3BD32-9094-C25F-35AE-E3A87AEAB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33F7F2-4AC6-5E5B-9960-3E5BEEE41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DD59C1-F623-6981-99C4-8A60257DE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499F37-35E3-BB5F-B02A-0A236085E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B2D10D-51DB-846D-2CAB-A9743A926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610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7067A-428A-F06D-948C-DEB9EA61D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5BA034-85E8-E6D6-AAEB-5003BD320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DAB1C0-F307-8624-9179-57480F647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E2FC9B-2A4D-3350-8D39-5B4348917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947638-5883-93C2-DD95-16BDC7FF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254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A8A18D0-AB19-DE67-1CA9-753D5AFD3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35F0F3-FBC9-6913-6369-D7DCF934F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615046-EF6D-357D-1875-FDBDFC98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7B5629-0D6E-1D77-5B78-4744B452E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CA2CB9-566F-81DA-7042-DCF7EEB1F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391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43359-EECA-906F-374E-7009BBD6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BA2BAD-E19E-AD72-FBBC-EDE465794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F89FE7-87D9-A91D-F1A4-F3DA3C14A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C038E8-A960-81AE-1241-55902488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4D1FF0-0713-DCC0-5496-292251B63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3BFE7-D4D7-4170-C3FE-698187D4A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F14B24-3C6F-9B8D-F521-96D70668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960185-F92B-A205-EED8-6266F506D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02F7C3-C848-445B-0505-267FB45EA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96B5FA-DD39-380C-15C9-42C878E7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88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DEE43-4094-FB91-8BBE-6383CFB3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30A400-3717-4620-651C-49B91A5D8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A05547-B047-0D0E-8E9F-F76288BE1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469223-F9EC-9ACD-B76F-9FF69EC8E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C74E0D-20C2-E547-19D6-F1031AB2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787337-BD9B-4076-E103-DCCF56284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7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A29C1-478F-0577-2796-6743D7E6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5AA9F0-780F-128D-94EE-3BBEC3623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A06C2A-1B52-F047-C1EA-120B77DFD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EBAE10-53EF-9C1C-CECF-ACD49F812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5FB560-5B08-68CE-5240-794E0F454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EC9C53-A116-EC0F-FE57-C68D45D4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05CAAE-BF9B-8E6D-2A1C-867F5E32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93287F2-AF84-CB16-1AA3-AC7B336E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31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7D251-299A-A408-A6C5-878A66F0D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DEFCCE9-4B87-AFAA-8F81-9B3B1414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5FC2B9F-540E-397E-D36A-14F6662C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97F151-365A-EF5E-7E1A-B00DC6A4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6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A62D97-C21D-4181-0AA4-75829F6A8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94BC012-D22C-F675-95F7-71F633702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4C4F94-A6C2-70DB-A2CB-32F7C0CB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7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F5378-19C1-596C-3685-0E20F65A6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D96FFE-B742-B775-330C-6CFDA4DC2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11A9E4-66A7-B999-2989-C98E8B6C5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F3FC25-4BC2-F04B-FC16-80EB56B0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EF4CA2-681B-346E-DB81-C4D5F4857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8D9C73-BFD2-1FE8-AA10-0C93E73E2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93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C254A-3D6B-89CD-763F-C46F675D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71531A8-8540-C513-AEB3-3C894469C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848C2D-C651-0ADF-2D76-36141E437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A50881-C6FC-7496-F0D0-B6FBD47B4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21D15B-D739-C494-4C56-BD5419C41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91EF2E-3776-849A-9DFE-E73C9A69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5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955C3-DEFB-F96D-9630-A4B256EDA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6634FF-FA43-65B3-D8AE-E041C0689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4A36D0-1F46-CC85-FFC0-2E198A5F92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06DA-161B-4509-88F0-B5DD1A79E6C0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01A50F-8FF2-DB72-43C8-702197D0C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5CA915-32E2-8171-A635-808F72935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F236E-A318-4C5D-A23C-AE8E4550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6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audio" Target="../media/audio1.wav"/><Relationship Id="rId4" Type="http://schemas.microsoft.com/office/2007/relationships/hdphoto" Target="../media/hdphoto2.wdp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audio" Target="../media/audio1.wav"/><Relationship Id="rId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microsoft.com/office/2007/relationships/hdphoto" Target="../media/hdphoto4.wdp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microsoft.com/office/2007/relationships/hdphoto" Target="../media/hdphoto7.wdp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audio" Target="../media/audio1.wav"/><Relationship Id="rId5" Type="http://schemas.openxmlformats.org/officeDocument/2006/relationships/image" Target="../media/image13.png"/><Relationship Id="rId10" Type="http://schemas.openxmlformats.org/officeDocument/2006/relationships/image" Target="../media/image2.png"/><Relationship Id="rId4" Type="http://schemas.microsoft.com/office/2007/relationships/hdphoto" Target="../media/hdphoto10.wdp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microsoft.com/office/2007/relationships/hdphoto" Target="../media/hdphoto3.wdp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slide" Target="slide8.xml"/><Relationship Id="rId3" Type="http://schemas.openxmlformats.org/officeDocument/2006/relationships/image" Target="../media/image16.png"/><Relationship Id="rId17" Type="http://schemas.microsoft.com/office/2007/relationships/hdphoto" Target="../media/hdphoto15.wdp"/><Relationship Id="rId2" Type="http://schemas.openxmlformats.org/officeDocument/2006/relationships/audio" Target="../media/audio1.wav"/><Relationship Id="rId16" Type="http://schemas.openxmlformats.org/officeDocument/2006/relationships/image" Target="../media/image18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5" Type="http://schemas.openxmlformats.org/officeDocument/2006/relationships/image" Target="../media/image17.png"/><Relationship Id="rId15" Type="http://schemas.openxmlformats.org/officeDocument/2006/relationships/customXml" Target="../ink/ink2.xml"/><Relationship Id="rId19" Type="http://schemas.openxmlformats.org/officeDocument/2006/relationships/image" Target="../media/image2.png"/><Relationship Id="rId4" Type="http://schemas.microsoft.com/office/2007/relationships/hdphoto" Target="../media/hdphoto14.wdp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20.gif"/><Relationship Id="rId4" Type="http://schemas.microsoft.com/office/2007/relationships/hdphoto" Target="../media/hdphoto1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93E26-B06E-9814-D8CB-E154B24A8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922"/>
            <a:ext cx="9144000" cy="165576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Кому какой транспорт?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86132C3-F83C-39CF-DA27-4A28F0A37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67" b="94444" l="10000" r="90000">
                        <a14:foregroundMark x1="56875" y1="16944" x2="64688" y2="23333"/>
                        <a14:foregroundMark x1="64688" y1="23333" x2="57031" y2="21250"/>
                        <a14:foregroundMark x1="57031" y1="21250" x2="55469" y2="34722"/>
                        <a14:foregroundMark x1="80938" y1="25139" x2="79531" y2="45556"/>
                        <a14:foregroundMark x1="79531" y1="45556" x2="80156" y2="51250"/>
                        <a14:foregroundMark x1="78750" y1="69028" x2="76172" y2="92778"/>
                        <a14:foregroundMark x1="38516" y1="65417" x2="40469" y2="93472"/>
                        <a14:foregroundMark x1="25781" y1="55972" x2="25391" y2="80694"/>
                        <a14:foregroundMark x1="23984" y1="13472" x2="20781" y2="36389"/>
                        <a14:foregroundMark x1="21953" y1="4167" x2="21953" y2="4167"/>
                        <a14:foregroundMark x1="36328" y1="42778" x2="42109" y2="47361"/>
                        <a14:foregroundMark x1="42109" y1="47361" x2="45000" y2="29583"/>
                        <a14:foregroundMark x1="45000" y1="29583" x2="44063" y2="15417"/>
                        <a14:foregroundMark x1="44063" y1="15417" x2="44453" y2="14444"/>
                        <a14:foregroundMark x1="66016" y1="9167" x2="63828" y2="11944"/>
                        <a14:foregroundMark x1="65234" y1="8472" x2="64609" y2="14167"/>
                        <a14:foregroundMark x1="77969" y1="22917" x2="83125" y2="22222"/>
                        <a14:foregroundMark x1="73750" y1="29028" x2="82344" y2="42500"/>
                        <a14:foregroundMark x1="74375" y1="46667" x2="76328" y2="49583"/>
                        <a14:foregroundMark x1="62813" y1="51944" x2="59453" y2="61528"/>
                        <a14:foregroundMark x1="59453" y1="61528" x2="57500" y2="78056"/>
                        <a14:foregroundMark x1="57500" y1="78056" x2="58438" y2="81806"/>
                        <a14:foregroundMark x1="53828" y1="47083" x2="50234" y2="52361"/>
                        <a14:foregroundMark x1="54844" y1="48889" x2="56406" y2="47361"/>
                        <a14:foregroundMark x1="83281" y1="69861" x2="83281" y2="74306"/>
                        <a14:foregroundMark x1="81328" y1="93611" x2="80938" y2="94444"/>
                        <a14:foregroundMark x1="72656" y1="38750" x2="74766" y2="37917"/>
                        <a14:foregroundMark x1="55781" y1="37083" x2="55781" y2="37083"/>
                        <a14:foregroundMark x1="60313" y1="34861" x2="60313" y2="34861"/>
                        <a14:foregroundMark x1="18984" y1="59861" x2="18984" y2="59861"/>
                        <a14:foregroundMark x1="43281" y1="85972" x2="43281" y2="85972"/>
                        <a14:foregroundMark x1="46094" y1="89444" x2="46094" y2="89444"/>
                        <a14:foregroundMark x1="43984" y1="86806" x2="48438" y2="92778"/>
                        <a14:foregroundMark x1="71797" y1="84444" x2="76484" y2="81111"/>
                        <a14:foregroundMark x1="76484" y1="81111" x2="76953" y2="81111"/>
                        <a14:foregroundMark x1="75156" y1="72222" x2="76328" y2="76667"/>
                        <a14:foregroundMark x1="63672" y1="82639" x2="65938" y2="83472"/>
                        <a14:foregroundMark x1="55313" y1="54861" x2="57656" y2="59306"/>
                        <a14:foregroundMark x1="86797" y1="43611" x2="86797" y2="43611"/>
                        <a14:foregroundMark x1="44297" y1="12639" x2="45781" y2="13056"/>
                        <a14:foregroundMark x1="42422" y1="13056" x2="42969" y2="16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589" y="1775684"/>
            <a:ext cx="8497411" cy="477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5DD15E8-37C7-E421-5248-1B605EE5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68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792DC22-AB02-1906-BB50-8EF4082CA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17" b="98014" l="8733" r="93895">
                        <a14:foregroundMark x1="39954" y1="12887" x2="49150" y2="4203"/>
                        <a14:foregroundMark x1="49150" y1="4203" x2="57728" y2="17182"/>
                        <a14:foregroundMark x1="57728" y1="17182" x2="42968" y2="22818"/>
                        <a14:foregroundMark x1="42968" y1="22818" x2="34544" y2="14688"/>
                        <a14:foregroundMark x1="34544" y1="14688" x2="34003" y2="14457"/>
                        <a14:foregroundMark x1="25425" y1="35104" x2="36012" y2="53164"/>
                        <a14:foregroundMark x1="36012" y1="53164" x2="38485" y2="53349"/>
                        <a14:foregroundMark x1="8733" y1="48453" x2="22102" y2="58891"/>
                        <a14:foregroundMark x1="30294" y1="88222" x2="16151" y2="96212"/>
                        <a14:foregroundMark x1="16151" y1="96212" x2="15070" y2="96443"/>
                        <a14:foregroundMark x1="64529" y1="89330" x2="89026" y2="98014"/>
                        <a14:foregroundMark x1="96445" y1="79122" x2="93972" y2="70300"/>
                        <a14:foregroundMark x1="93972" y1="70300" x2="93895" y2="70208"/>
                        <a14:foregroundMark x1="77512" y1="32887" x2="89413" y2="57552"/>
                        <a14:foregroundMark x1="56723" y1="7991" x2="46213" y2="2217"/>
                        <a14:foregroundMark x1="46213" y1="2217" x2="39567" y2="7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9" y="213360"/>
            <a:ext cx="1605770" cy="268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B9F7319-35F1-9A35-5D66-142B96A63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240" y="3078480"/>
            <a:ext cx="438912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>
            <a:extLst>
              <a:ext uri="{FF2B5EF4-FFF2-40B4-BE49-F238E27FC236}">
                <a16:creationId xmlns:a16="http://schemas.microsoft.com/office/drawing/2014/main" id="{C26982A7-2163-1756-EA5D-08FD569E6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1C5E42EA-365E-9B4F-95CF-B836705A5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56" b="95621" l="4333" r="92889">
                        <a14:foregroundMark x1="38333" y1="22316" x2="56333" y2="21610"/>
                        <a14:foregroundMark x1="56333" y1="21610" x2="73889" y2="22740"/>
                        <a14:foregroundMark x1="14889" y1="67090" x2="75556" y2="74294"/>
                        <a14:foregroundMark x1="75556" y1="74294" x2="86111" y2="68079"/>
                        <a14:foregroundMark x1="86111" y1="68079" x2="86556" y2="66667"/>
                        <a14:foregroundMark x1="54222" y1="6638" x2="54222" y2="6638"/>
                        <a14:foregroundMark x1="20333" y1="77966" x2="26000" y2="91384"/>
                        <a14:foregroundMark x1="26000" y1="91384" x2="36889" y2="95480"/>
                        <a14:foregroundMark x1="36889" y1="95480" x2="42222" y2="80791"/>
                        <a14:foregroundMark x1="46000" y1="77119" x2="63444" y2="79096"/>
                        <a14:foregroundMark x1="59000" y1="64689" x2="59000" y2="64689"/>
                        <a14:foregroundMark x1="62111" y1="51695" x2="62111" y2="51695"/>
                        <a14:foregroundMark x1="46667" y1="51695" x2="46667" y2="51695"/>
                        <a14:foregroundMark x1="25667" y1="50989" x2="25667" y2="50989"/>
                        <a14:foregroundMark x1="33000" y1="47740" x2="33000" y2="47740"/>
                        <a14:foregroundMark x1="82111" y1="52119" x2="82111" y2="52119"/>
                        <a14:foregroundMark x1="74222" y1="33192" x2="74222" y2="33192"/>
                        <a14:foregroundMark x1="92222" y1="59040" x2="92222" y2="59040"/>
                        <a14:foregroundMark x1="59556" y1="66243" x2="59556" y2="66243"/>
                        <a14:foregroundMark x1="58000" y1="50989" x2="58000" y2="50989"/>
                        <a14:foregroundMark x1="41556" y1="50141" x2="41556" y2="50141"/>
                        <a14:foregroundMark x1="77333" y1="51412" x2="77333" y2="51412"/>
                        <a14:foregroundMark x1="91889" y1="57345" x2="91889" y2="57345"/>
                        <a14:foregroundMark x1="92889" y1="63842" x2="92889" y2="63842"/>
                        <a14:foregroundMark x1="4444" y1="65113" x2="4444" y2="65113"/>
                        <a14:foregroundMark x1="5444" y1="77966" x2="5444" y2="77966"/>
                        <a14:foregroundMark x1="91333" y1="57062" x2="92889" y2="56215"/>
                        <a14:foregroundMark x1="62444" y1="93220" x2="74000" y2="95621"/>
                        <a14:foregroundMark x1="74000" y1="95621" x2="78667" y2="91384"/>
                        <a14:backgroundMark x1="74470" y1="96668" x2="74778" y2="96751"/>
                        <a14:backgroundMark x1="74778" y1="96751" x2="78000" y2="94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58" y="3957993"/>
            <a:ext cx="4833613" cy="24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ABD20A22-914C-8414-1318-AFB921879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84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0.0013 -0.461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0.45208 -0.001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0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EB33351-8D8D-75C5-7C82-EB355F38D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84" b="92818" l="10000" r="91143">
                        <a14:foregroundMark x1="34286" y1="28836" x2="40286" y2="24918"/>
                        <a14:foregroundMark x1="51571" y1="29706" x2="49000" y2="29924"/>
                        <a14:foregroundMark x1="27429" y1="92709" x2="34000" y2="91404"/>
                        <a14:foregroundMark x1="49857" y1="91621" x2="58857" y2="92927"/>
                        <a14:foregroundMark x1="58857" y1="92927" x2="59286" y2="92927"/>
                        <a14:foregroundMark x1="91143" y1="35582" x2="90857" y2="32535"/>
                        <a14:foregroundMark x1="53286" y1="28836" x2="59286" y2="26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048" y="-119921"/>
            <a:ext cx="2797904" cy="367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B2D5332-E52F-ED5D-ECAC-00E5C4E28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17" b="91806" l="10000" r="90000">
                        <a14:foregroundMark x1="15937" y1="6944" x2="27578" y2="6806"/>
                        <a14:foregroundMark x1="27578" y1="6806" x2="37734" y2="7917"/>
                        <a14:foregroundMark x1="40230" y1="11389" x2="41328" y2="12917"/>
                        <a14:foregroundMark x1="39531" y1="10417" x2="40230" y2="11389"/>
                        <a14:foregroundMark x1="39131" y1="9861" x2="39531" y2="10417"/>
                        <a14:foregroundMark x1="37734" y1="7917" x2="39131" y2="9861"/>
                        <a14:foregroundMark x1="13625" y1="17826" x2="12895" y2="23349"/>
                        <a14:foregroundMark x1="14017" y1="14861" x2="13696" y2="17294"/>
                        <a14:foregroundMark x1="14219" y1="13333" x2="14017" y2="14861"/>
                        <a14:foregroundMark x1="13557" y1="38194" x2="15078" y2="41250"/>
                        <a14:foregroundMark x1="12648" y1="36368" x2="13557" y2="38194"/>
                        <a14:foregroundMark x1="30156" y1="91806" x2="39297" y2="89583"/>
                        <a14:foregroundMark x1="39297" y1="89583" x2="41328" y2="85417"/>
                        <a14:foregroundMark x1="20938" y1="60556" x2="32344" y2="58611"/>
                        <a14:foregroundMark x1="32344" y1="58611" x2="46641" y2="59583"/>
                        <a14:foregroundMark x1="20938" y1="31250" x2="20391" y2="41667"/>
                        <a14:foregroundMark x1="26797" y1="30278" x2="26797" y2="41667"/>
                        <a14:foregroundMark x1="19531" y1="34722" x2="19844" y2="42222"/>
                        <a14:foregroundMark x1="62813" y1="57083" x2="76016" y2="60417"/>
                        <a14:foregroundMark x1="76016" y1="60417" x2="77578" y2="58056"/>
                        <a14:foregroundMark x1="77344" y1="87361" x2="67031" y2="91111"/>
                        <a14:foregroundMark x1="67031" y1="91111" x2="66172" y2="90833"/>
                        <a14:foregroundMark x1="75078" y1="12361" x2="75078" y2="12361"/>
                        <a14:foregroundMark x1="74844" y1="10417" x2="75078" y2="14444"/>
                        <a14:foregroundMark x1="85391" y1="75417" x2="82344" y2="76944"/>
                        <a14:foregroundMark x1="19844" y1="31250" x2="22344" y2="44167"/>
                        <a14:foregroundMark x1="13484" y1="14861" x2="12812" y2="18333"/>
                        <a14:foregroundMark x1="13672" y1="13889" x2="13484" y2="14861"/>
                        <a14:foregroundMark x1="61719" y1="56111" x2="64219" y2="59583"/>
                        <a14:foregroundMark x1="76172" y1="11944" x2="76172" y2="15833"/>
                        <a14:foregroundMark x1="22031" y1="30833" x2="22578" y2="42222"/>
                        <a14:foregroundMark x1="18984" y1="58056" x2="18984" y2="58056"/>
                        <a14:foregroundMark x1="18984" y1="59028" x2="18984" y2="59028"/>
                        <a14:backgroundMark x1="39375" y1="9861" x2="39375" y2="9861"/>
                        <a14:backgroundMark x1="39375" y1="9861" x2="39375" y2="9861"/>
                        <a14:backgroundMark x1="11719" y1="32222" x2="11719" y2="32222"/>
                        <a14:backgroundMark x1="14219" y1="15833" x2="14531" y2="15833"/>
                        <a14:backgroundMark x1="14531" y1="14861" x2="14531" y2="14861"/>
                        <a14:backgroundMark x1="12266" y1="32778" x2="12266" y2="32778"/>
                        <a14:backgroundMark x1="11484" y1="33750" x2="11484" y2="33750"/>
                        <a14:backgroundMark x1="12266" y1="31806" x2="12266" y2="31806"/>
                        <a14:backgroundMark x1="11719" y1="32222" x2="11719" y2="32222"/>
                        <a14:backgroundMark x1="13438" y1="38194" x2="13438" y2="38194"/>
                        <a14:backgroundMark x1="39922" y1="9861" x2="39922" y2="9861"/>
                        <a14:backgroundMark x1="39609" y1="11389" x2="39609" y2="11389"/>
                        <a14:backgroundMark x1="39063" y1="11389" x2="39063" y2="11389"/>
                        <a14:backgroundMark x1="39375" y1="9861" x2="39375" y2="9861"/>
                        <a14:backgroundMark x1="39063" y1="10417" x2="39063" y2="10417"/>
                        <a14:backgroundMark x1="12812" y1="23333" x2="12031" y2="3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387" y="3897441"/>
            <a:ext cx="4730231" cy="266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610B08-9F71-C47B-1173-A73958C1A1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51" b="97082" l="3696" r="90000">
                        <a14:foregroundMark x1="3696" y1="33895" x2="4130" y2="24804"/>
                        <a14:foregroundMark x1="22283" y1="95174" x2="60109" y2="97194"/>
                        <a14:foregroundMark x1="7174" y1="27385" x2="14022" y2="28844"/>
                        <a14:foregroundMark x1="70870" y1="59708" x2="76304" y2="71942"/>
                        <a14:foregroundMark x1="29239" y1="5612" x2="28261" y2="14141"/>
                        <a14:foregroundMark x1="31196" y1="5051" x2="33587" y2="6061"/>
                        <a14:foregroundMark x1="21243" y1="9021" x2="26196" y2="5612"/>
                        <a14:foregroundMark x1="5652" y1="19753" x2="15525" y2="12957"/>
                        <a14:foregroundMark x1="67354" y1="21307" x2="75326" y2="26375"/>
                        <a14:foregroundMark x1="43370" y1="6061" x2="67182" y2="21198"/>
                        <a14:foregroundMark x1="62500" y1="15713" x2="90000" y2="30415"/>
                        <a14:backgroundMark x1="11087" y1="19192" x2="11087" y2="19192"/>
                        <a14:backgroundMark x1="65000" y1="21212" x2="65000" y2="21212"/>
                        <a14:backgroundMark x1="67391" y1="22783" x2="67391" y2="22783"/>
                        <a14:backgroundMark x1="9130" y1="21212" x2="18370" y2="10662"/>
                        <a14:backgroundMark x1="20870" y1="8642" x2="17935" y2="10662"/>
                        <a14:backgroundMark x1="66957" y1="21773" x2="67391" y2="21212"/>
                        <a14:backgroundMark x1="36087" y1="14703" x2="36087" y2="14703"/>
                        <a14:backgroundMark x1="34130" y1="16162" x2="34130" y2="16162"/>
                        <a14:backgroundMark x1="38043" y1="19192" x2="38043" y2="19192"/>
                        <a14:backgroundMark x1="77717" y1="27834" x2="77717" y2="27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08" y="3443745"/>
            <a:ext cx="3215819" cy="3114451"/>
          </a:xfrm>
          <a:prstGeom prst="rect">
            <a:avLst/>
          </a:prstGeom>
        </p:spPr>
      </p:pic>
      <p:pic>
        <p:nvPicPr>
          <p:cNvPr id="2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93D9248E-AAA7-E370-EBA7-8ECF43523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4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00455 -0.47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2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0.38802 0.007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1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FCDAB82-EE38-E90F-00C6-EE4E01879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333" l="10000" r="90000">
                        <a14:foregroundMark x1="18672" y1="19306" x2="42077" y2="20809"/>
                        <a14:foregroundMark x1="53438" y1="20494" x2="60000" y2="20139"/>
                        <a14:foregroundMark x1="44760" y1="20964" x2="50781" y2="20638"/>
                        <a14:foregroundMark x1="60000" y1="20139" x2="83516" y2="20278"/>
                        <a14:foregroundMark x1="22656" y1="77917" x2="29219" y2="90833"/>
                        <a14:foregroundMark x1="29219" y1="90833" x2="25234" y2="77361"/>
                        <a14:foregroundMark x1="72188" y1="76944" x2="70703" y2="92361"/>
                        <a14:foregroundMark x1="70703" y1="92361" x2="71094" y2="93333"/>
                        <a14:foregroundMark x1="89844" y1="79306" x2="87188" y2="83056"/>
                        <a14:foregroundMark x1="11563" y1="80278" x2="10000" y2="61944"/>
                        <a14:foregroundMark x1="16563" y1="33333" x2="16563" y2="33333"/>
                        <a14:foregroundMark x1="17344" y1="64722" x2="29375" y2="64306"/>
                        <a14:foregroundMark x1="29375" y1="64306" x2="34453" y2="64722"/>
                        <a14:foregroundMark x1="17656" y1="33889" x2="17656" y2="33889"/>
                        <a14:foregroundMark x1="16797" y1="32500" x2="16797" y2="32500"/>
                        <a14:backgroundMark x1="26328" y1="21250" x2="26328" y2="21250"/>
                        <a14:backgroundMark x1="35000" y1="22083" x2="35000" y2="22083"/>
                        <a14:backgroundMark x1="42656" y1="21250" x2="42656" y2="21250"/>
                        <a14:backgroundMark x1="52109" y1="20694" x2="52109" y2="20694"/>
                        <a14:backgroundMark x1="60547" y1="22083" x2="60547" y2="22083"/>
                        <a14:backgroundMark x1="68750" y1="20694" x2="68750" y2="20694"/>
                        <a14:backgroundMark x1="77422" y1="21250" x2="77422" y2="21250"/>
                        <a14:backgroundMark x1="68984" y1="21250" x2="68984" y2="21250"/>
                        <a14:backgroundMark x1="52109" y1="21667" x2="52109" y2="21667"/>
                        <a14:backgroundMark x1="43203" y1="20278" x2="43203" y2="20278"/>
                        <a14:backgroundMark x1="52109" y1="20278" x2="52109" y2="21667"/>
                        <a14:backgroundMark x1="43438" y1="20694" x2="43203" y2="2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11" y="3796259"/>
            <a:ext cx="4930098" cy="277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8DC8B83-F131-B8A2-31B7-0ECB5FA9C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0" b="96687" l="2750" r="96375">
                        <a14:foregroundMark x1="10625" y1="25000" x2="11438" y2="62651"/>
                        <a14:foregroundMark x1="11438" y1="62651" x2="15500" y2="85090"/>
                        <a14:foregroundMark x1="15500" y1="85090" x2="14313" y2="93825"/>
                        <a14:foregroundMark x1="79375" y1="19127" x2="94563" y2="41717"/>
                        <a14:foregroundMark x1="94563" y1="41717" x2="91250" y2="67169"/>
                        <a14:foregroundMark x1="91250" y1="67169" x2="75813" y2="31175"/>
                        <a14:foregroundMark x1="75813" y1="31175" x2="71750" y2="11747"/>
                        <a14:foregroundMark x1="54438" y1="79970" x2="51688" y2="90211"/>
                        <a14:foregroundMark x1="69938" y1="81476" x2="67500" y2="96837"/>
                        <a14:foregroundMark x1="95500" y1="52861" x2="88250" y2="77259"/>
                        <a14:foregroundMark x1="88250" y1="77259" x2="82125" y2="60090"/>
                        <a14:foregroundMark x1="29812" y1="10392" x2="71438" y2="53614"/>
                        <a14:foregroundMark x1="17625" y1="24247" x2="5313" y2="26054"/>
                        <a14:foregroundMark x1="5313" y1="26054" x2="2750" y2="56175"/>
                        <a14:foregroundMark x1="2750" y1="56175" x2="7625" y2="52108"/>
                        <a14:foregroundMark x1="14625" y1="64608" x2="14625" y2="64608"/>
                        <a14:foregroundMark x1="21000" y1="36747" x2="21000" y2="36747"/>
                        <a14:foregroundMark x1="96375" y1="76355" x2="96375" y2="76355"/>
                        <a14:foregroundMark x1="25235" y1="54367" x2="27375" y2="63102"/>
                        <a14:foregroundMark x1="25051" y1="53614" x2="25235" y2="54367"/>
                        <a14:foregroundMark x1="24313" y1="50602" x2="25051" y2="53614"/>
                        <a14:foregroundMark x1="13688" y1="64608" x2="16750" y2="63102"/>
                        <a14:foregroundMark x1="96063" y1="75602" x2="96063" y2="76355"/>
                        <a14:foregroundMark x1="96063" y1="48494" x2="96063" y2="75602"/>
                        <a14:foregroundMark x1="96063" y1="76355" x2="79063" y2="69729"/>
                        <a14:foregroundMark x1="50750" y1="88705" x2="52625" y2="76958"/>
                        <a14:foregroundMark x1="66563" y1="90964" x2="69000" y2="79217"/>
                        <a14:foregroundMark x1="50187" y1="87952" x2="54750" y2="81476"/>
                        <a14:foregroundMark x1="67188" y1="86596" x2="70563" y2="79217"/>
                        <a14:foregroundMark x1="20688" y1="35241" x2="21313" y2="43976"/>
                        <a14:foregroundMark x1="66000" y1="86596" x2="67813" y2="79970"/>
                        <a14:backgroundMark x1="25875" y1="52108" x2="25875" y2="52108"/>
                        <a14:backgroundMark x1="26125" y1="54367" x2="26125" y2="54367"/>
                        <a14:backgroundMark x1="24938" y1="53614" x2="24938" y2="53614"/>
                        <a14:backgroundMark x1="95750" y1="76355" x2="95750" y2="76355"/>
                        <a14:backgroundMark x1="26750" y1="62349" x2="24625" y2="54367"/>
                        <a14:backgroundMark x1="95500" y1="76958" x2="95500" y2="76958"/>
                        <a14:backgroundMark x1="96063" y1="75602" x2="96063" y2="75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21" y="4225578"/>
            <a:ext cx="4930099" cy="204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E8F62F6-1A21-7B92-496D-0F0B40EA4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00" b="95667" l="6333" r="90000">
                        <a14:foregroundMark x1="43833" y1="5500" x2="60833" y2="8667"/>
                        <a14:foregroundMark x1="78000" y1="61500" x2="72333" y2="86667"/>
                        <a14:foregroundMark x1="48167" y1="95833" x2="55667" y2="93833"/>
                        <a14:foregroundMark x1="19833" y1="92167" x2="19833" y2="92167"/>
                        <a14:foregroundMark x1="16333" y1="18167" x2="16333" y2="18167"/>
                        <a14:foregroundMark x1="7167" y1="23333" x2="7167" y2="23333"/>
                        <a14:foregroundMark x1="6833" y1="29667" x2="6833" y2="29667"/>
                        <a14:foregroundMark x1="9167" y1="34833" x2="9167" y2="34833"/>
                        <a14:foregroundMark x1="10667" y1="18667" x2="10667" y2="18667"/>
                        <a14:foregroundMark x1="22667" y1="27000" x2="22667" y2="27000"/>
                        <a14:foregroundMark x1="6333" y1="29333" x2="6833" y2="29333"/>
                        <a14:foregroundMark x1="8000" y1="20167" x2="8000" y2="20167"/>
                        <a14:foregroundMark x1="37000" y1="27667" x2="37000" y2="30500"/>
                        <a14:foregroundMark x1="51333" y1="27667" x2="51000" y2="28500"/>
                        <a14:foregroundMark x1="89167" y1="73500" x2="89833" y2="86667"/>
                        <a14:foregroundMark x1="89833" y1="86667" x2="89833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23" y="326105"/>
            <a:ext cx="3470154" cy="347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9B2E408E-2F26-9AFA-E98C-883B63719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14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-0.03151 -0.4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97188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9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445CC6A-6389-1672-8DCB-E764119E1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56" b="89798" l="9932" r="89932">
                        <a14:foregroundMark x1="42585" y1="4408" x2="54558" y2="6801"/>
                        <a14:foregroundMark x1="54558" y1="6801" x2="46259" y2="8942"/>
                        <a14:foregroundMark x1="46259" y1="8942" x2="38231" y2="8942"/>
                        <a14:foregroundMark x1="26259" y1="34509" x2="30748" y2="41310"/>
                        <a14:foregroundMark x1="30748" y1="41310" x2="44082" y2="52645"/>
                        <a14:foregroundMark x1="44082" y1="52645" x2="44490" y2="57683"/>
                        <a14:foregroundMark x1="59320" y1="40428" x2="61088" y2="47355"/>
                        <a14:foregroundMark x1="61088" y1="47355" x2="62857" y2="49118"/>
                        <a14:foregroundMark x1="46531" y1="42821" x2="38095" y2="44584"/>
                        <a14:foregroundMark x1="38095" y1="44584" x2="38095" y2="44584"/>
                        <a14:foregroundMark x1="41361" y1="4156" x2="51565" y2="4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82" y="224851"/>
            <a:ext cx="3406635" cy="368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7E06DF3-02D2-DBC9-CD9D-B2515A555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99" b="95770" l="3696" r="96196">
                        <a14:foregroundMark x1="14457" y1="47377" x2="43261" y2="26227"/>
                        <a14:foregroundMark x1="43261" y1="26227" x2="48804" y2="12183"/>
                        <a14:foregroundMark x1="40870" y1="49746" x2="77283" y2="31980"/>
                        <a14:foregroundMark x1="77283" y1="31980" x2="87609" y2="21151"/>
                        <a14:foregroundMark x1="79348" y1="51777" x2="96196" y2="60237"/>
                        <a14:foregroundMark x1="66304" y1="66667" x2="75543" y2="85956"/>
                        <a14:foregroundMark x1="75543" y1="85956" x2="77065" y2="96277"/>
                        <a14:foregroundMark x1="5326" y1="51269" x2="7826" y2="54653"/>
                        <a14:foregroundMark x1="48804" y1="6768" x2="52609" y2="21658"/>
                        <a14:foregroundMark x1="52609" y1="21658" x2="52283" y2="21658"/>
                        <a14:foregroundMark x1="74891" y1="25550" x2="89783" y2="17936"/>
                        <a14:foregroundMark x1="89783" y1="17936" x2="84783" y2="37394"/>
                        <a14:foregroundMark x1="84783" y1="37394" x2="84783" y2="37902"/>
                        <a14:foregroundMark x1="62500" y1="42809" x2="89022" y2="38579"/>
                        <a14:foregroundMark x1="89022" y1="38579" x2="76522" y2="38917"/>
                        <a14:foregroundMark x1="27500" y1="44839" x2="44348" y2="36041"/>
                        <a14:foregroundMark x1="44348" y1="36041" x2="45652" y2="31472"/>
                        <a14:foregroundMark x1="3696" y1="48731" x2="3696" y2="54315"/>
                        <a14:foregroundMark x1="10652" y1="41794" x2="24348" y2="50423"/>
                        <a14:foregroundMark x1="24348" y1="50423" x2="40326" y2="49915"/>
                        <a14:foregroundMark x1="40326" y1="49915" x2="53370" y2="31303"/>
                        <a14:foregroundMark x1="53370" y1="31303" x2="63696" y2="28765"/>
                        <a14:foregroundMark x1="63696" y1="28765" x2="69130" y2="32995"/>
                        <a14:foregroundMark x1="78370" y1="22504" x2="89239" y2="12690"/>
                        <a14:foregroundMark x1="22717" y1="30457" x2="35435" y2="31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11" y="3607578"/>
            <a:ext cx="4716280" cy="302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D5B7529A-B720-28AD-2911-F87E07F998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000" r="94500">
                        <a14:foregroundMark x1="8500" y1="43250" x2="5750" y2="52625"/>
                        <a14:foregroundMark x1="5750" y1="52625" x2="8375" y2="68500"/>
                        <a14:foregroundMark x1="8375" y1="68500" x2="11000" y2="68625"/>
                        <a14:foregroundMark x1="92750" y1="25750" x2="94500" y2="34750"/>
                        <a14:foregroundMark x1="94500" y1="59875" x2="94500" y2="61375"/>
                        <a14:foregroundMark x1="94500" y1="49875" x2="94500" y2="59875"/>
                        <a14:foregroundMark x1="94500" y1="41729" x2="94500" y2="49875"/>
                        <a14:foregroundMark x1="94500" y1="40250" x2="94500" y2="41510"/>
                        <a14:foregroundMark x1="94500" y1="34750" x2="94500" y2="40250"/>
                        <a14:foregroundMark x1="94500" y1="61375" x2="89375" y2="69750"/>
                        <a14:foregroundMark x1="4000" y1="55125" x2="4375" y2="68625"/>
                        <a14:backgroundMark x1="92000" y1="46750" x2="92000" y2="46750"/>
                        <a14:backgroundMark x1="92500" y1="49875" x2="92500" y2="49875"/>
                        <a14:backgroundMark x1="91125" y1="52875" x2="91125" y2="52875"/>
                        <a14:backgroundMark x1="91875" y1="56375" x2="91875" y2="56375"/>
                        <a14:backgroundMark x1="91000" y1="46125" x2="92750" y2="46125"/>
                        <a14:backgroundMark x1="90250" y1="49375" x2="93125" y2="49375"/>
                        <a14:backgroundMark x1="90125" y1="53125" x2="92750" y2="53125"/>
                        <a14:backgroundMark x1="92250" y1="43000" x2="93375" y2="43250"/>
                        <a14:backgroundMark x1="93125" y1="59875" x2="93125" y2="59875"/>
                        <a14:backgroundMark x1="93750" y1="40250" x2="93750" y2="4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049" b="17158"/>
          <a:stretch/>
        </p:blipFill>
        <p:spPr bwMode="auto">
          <a:xfrm>
            <a:off x="7380782" y="3675189"/>
            <a:ext cx="4495902" cy="295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875779C1-5776-72C5-B7EE-E2FF4E7B2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46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00651 -0.441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0.3931 0.0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4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FACF2C55-AF39-08FB-4AC3-129606E07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56" b="95621" l="4333" r="92889">
                        <a14:foregroundMark x1="38333" y1="22316" x2="56333" y2="21610"/>
                        <a14:foregroundMark x1="56333" y1="21610" x2="73889" y2="22740"/>
                        <a14:foregroundMark x1="14889" y1="67090" x2="75556" y2="74294"/>
                        <a14:foregroundMark x1="75556" y1="74294" x2="86111" y2="68079"/>
                        <a14:foregroundMark x1="86111" y1="68079" x2="86556" y2="66667"/>
                        <a14:foregroundMark x1="54222" y1="6638" x2="54222" y2="6638"/>
                        <a14:foregroundMark x1="20333" y1="77966" x2="26000" y2="91384"/>
                        <a14:foregroundMark x1="26000" y1="91384" x2="36889" y2="95480"/>
                        <a14:foregroundMark x1="36889" y1="95480" x2="42222" y2="80791"/>
                        <a14:foregroundMark x1="46000" y1="77119" x2="63444" y2="79096"/>
                        <a14:foregroundMark x1="59000" y1="64689" x2="59000" y2="64689"/>
                        <a14:foregroundMark x1="62111" y1="51695" x2="62111" y2="51695"/>
                        <a14:foregroundMark x1="46667" y1="51695" x2="46667" y2="51695"/>
                        <a14:foregroundMark x1="25667" y1="50989" x2="25667" y2="50989"/>
                        <a14:foregroundMark x1="33000" y1="47740" x2="33000" y2="47740"/>
                        <a14:foregroundMark x1="82111" y1="52119" x2="82111" y2="52119"/>
                        <a14:foregroundMark x1="74222" y1="33192" x2="74222" y2="33192"/>
                        <a14:foregroundMark x1="92222" y1="59040" x2="92222" y2="59040"/>
                        <a14:foregroundMark x1="59556" y1="66243" x2="59556" y2="66243"/>
                        <a14:foregroundMark x1="58000" y1="50989" x2="58000" y2="50989"/>
                        <a14:foregroundMark x1="41556" y1="50141" x2="41556" y2="50141"/>
                        <a14:foregroundMark x1="77333" y1="51412" x2="77333" y2="51412"/>
                        <a14:foregroundMark x1="91889" y1="57345" x2="91889" y2="57345"/>
                        <a14:foregroundMark x1="92889" y1="63842" x2="92889" y2="63842"/>
                        <a14:foregroundMark x1="4444" y1="65113" x2="4444" y2="65113"/>
                        <a14:foregroundMark x1="5444" y1="77966" x2="5444" y2="77966"/>
                        <a14:foregroundMark x1="91333" y1="57062" x2="92889" y2="56215"/>
                        <a14:foregroundMark x1="62444" y1="93220" x2="74000" y2="95621"/>
                        <a14:foregroundMark x1="74000" y1="95621" x2="78667" y2="91384"/>
                        <a14:backgroundMark x1="74470" y1="96668" x2="74778" y2="96751"/>
                        <a14:backgroundMark x1="74778" y1="96751" x2="78000" y2="94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58" y="3957993"/>
            <a:ext cx="4833613" cy="24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3B2E0F2-D5ED-952D-E4CB-0ED2BD7E8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0" b="96687" l="2750" r="96375">
                        <a14:foregroundMark x1="10625" y1="25000" x2="11438" y2="62651"/>
                        <a14:foregroundMark x1="11438" y1="62651" x2="15500" y2="85090"/>
                        <a14:foregroundMark x1="15500" y1="85090" x2="14313" y2="93825"/>
                        <a14:foregroundMark x1="79375" y1="19127" x2="94563" y2="41717"/>
                        <a14:foregroundMark x1="94563" y1="41717" x2="91250" y2="67169"/>
                        <a14:foregroundMark x1="91250" y1="67169" x2="75813" y2="31175"/>
                        <a14:foregroundMark x1="75813" y1="31175" x2="71750" y2="11747"/>
                        <a14:foregroundMark x1="54438" y1="79970" x2="51688" y2="90211"/>
                        <a14:foregroundMark x1="69938" y1="81476" x2="67500" y2="96837"/>
                        <a14:foregroundMark x1="95500" y1="52861" x2="88250" y2="77259"/>
                        <a14:foregroundMark x1="88250" y1="77259" x2="82125" y2="60090"/>
                        <a14:foregroundMark x1="29812" y1="10392" x2="71438" y2="53614"/>
                        <a14:foregroundMark x1="17625" y1="24247" x2="5313" y2="26054"/>
                        <a14:foregroundMark x1="5313" y1="26054" x2="2750" y2="56175"/>
                        <a14:foregroundMark x1="2750" y1="56175" x2="7625" y2="52108"/>
                        <a14:foregroundMark x1="14625" y1="64608" x2="14625" y2="64608"/>
                        <a14:foregroundMark x1="21000" y1="36747" x2="21000" y2="36747"/>
                        <a14:foregroundMark x1="96375" y1="76355" x2="96375" y2="76355"/>
                        <a14:foregroundMark x1="25235" y1="54367" x2="27375" y2="63102"/>
                        <a14:foregroundMark x1="25051" y1="53614" x2="25235" y2="54367"/>
                        <a14:foregroundMark x1="24313" y1="50602" x2="25051" y2="53614"/>
                        <a14:foregroundMark x1="13688" y1="64608" x2="16750" y2="63102"/>
                        <a14:foregroundMark x1="96063" y1="75602" x2="96063" y2="76355"/>
                        <a14:foregroundMark x1="96063" y1="48494" x2="96063" y2="75602"/>
                        <a14:foregroundMark x1="96063" y1="76355" x2="79063" y2="69729"/>
                        <a14:foregroundMark x1="50750" y1="88705" x2="52625" y2="76958"/>
                        <a14:foregroundMark x1="66563" y1="90964" x2="69000" y2="79217"/>
                        <a14:foregroundMark x1="50187" y1="87952" x2="54750" y2="81476"/>
                        <a14:foregroundMark x1="67188" y1="86596" x2="70563" y2="79217"/>
                        <a14:foregroundMark x1="20688" y1="35241" x2="21313" y2="43976"/>
                        <a14:foregroundMark x1="66000" y1="86596" x2="67813" y2="79970"/>
                        <a14:backgroundMark x1="25875" y1="52108" x2="25875" y2="52108"/>
                        <a14:backgroundMark x1="26125" y1="54367" x2="26125" y2="54367"/>
                        <a14:backgroundMark x1="24938" y1="53614" x2="24938" y2="53614"/>
                        <a14:backgroundMark x1="95750" y1="76355" x2="95750" y2="76355"/>
                        <a14:backgroundMark x1="26750" y1="62349" x2="24625" y2="54367"/>
                        <a14:backgroundMark x1="95500" y1="76958" x2="95500" y2="76958"/>
                        <a14:backgroundMark x1="96063" y1="75602" x2="96063" y2="75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21" y="4225578"/>
            <a:ext cx="4930099" cy="204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A9553B1-F1C9-2735-49C9-43B68B4531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43" b="98286" l="10000" r="90000">
                        <a14:foregroundMark x1="49143" y1="6000" x2="56571" y2="7429"/>
                        <a14:foregroundMark x1="60571" y1="22571" x2="63143" y2="25429"/>
                        <a14:foregroundMark x1="41714" y1="23143" x2="44286" y2="22571"/>
                        <a14:foregroundMark x1="56571" y1="91429" x2="59714" y2="98286"/>
                        <a14:foregroundMark x1="49714" y1="92857" x2="46571" y2="98571"/>
                        <a14:foregroundMark x1="49143" y1="10000" x2="56857" y2="9714"/>
                        <a14:foregroundMark x1="51143" y1="2000" x2="56000" y2="1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9" r="27136"/>
          <a:stretch/>
        </p:blipFill>
        <p:spPr bwMode="auto">
          <a:xfrm>
            <a:off x="5186597" y="230817"/>
            <a:ext cx="1693888" cy="35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3D9BFFEF-A886-3673-F05D-569A0CA50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16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0.00664 -0.3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-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97188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9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EF8105AD-CEFE-F51F-1DA3-BD1958C02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5" b="92275" l="10000" r="90000">
                        <a14:foregroundMark x1="46333" y1="8155" x2="53000" y2="8155"/>
                        <a14:foregroundMark x1="53000" y1="8155" x2="53000" y2="8155"/>
                        <a14:foregroundMark x1="33333" y1="90129" x2="38667" y2="91559"/>
                        <a14:foregroundMark x1="54444" y1="92275" x2="54444" y2="92275"/>
                        <a14:foregroundMark x1="58556" y1="91845" x2="62222" y2="91559"/>
                        <a14:foregroundMark x1="49000" y1="34049" x2="47111" y2="32332"/>
                        <a14:foregroundMark x1="53778" y1="55508" x2="55000" y2="576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61" y="0"/>
            <a:ext cx="5584278" cy="433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AD2C8004-AE0C-4F72-A71B-3E60499DC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87" y="4065438"/>
            <a:ext cx="4413844" cy="260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41CC7FF8-7A13-DDFD-F250-3506F736B4B5}"/>
                  </a:ext>
                </a:extLst>
              </p14:cNvPr>
              <p14:cNvContentPartPr/>
              <p14:nvPr/>
            </p14:nvContentPartPr>
            <p14:xfrm>
              <a:off x="10215372" y="5138888"/>
              <a:ext cx="360" cy="36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41CC7FF8-7A13-DDFD-F250-3506F736B4B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206372" y="512988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id="{5F838DC7-1E68-4821-AA17-64630534E12A}"/>
                  </a:ext>
                </a:extLst>
              </p14:cNvPr>
              <p14:cNvContentPartPr/>
              <p14:nvPr/>
            </p14:nvContentPartPr>
            <p14:xfrm>
              <a:off x="-1514148" y="1923008"/>
              <a:ext cx="360" cy="36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5F838DC7-1E68-4821-AA17-64630534E12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-1523148" y="191400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AF3416-6DCC-5334-FAE1-F07458371DE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75" b="98500" l="10000" r="90000">
                        <a14:foregroundMark x1="36889" y1="9750" x2="62778" y2="6625"/>
                        <a14:foregroundMark x1="47222" y1="98500" x2="46778" y2="91125"/>
                        <a14:foregroundMark x1="40667" y1="1875" x2="60889" y2="2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32" y="4023167"/>
            <a:ext cx="2978201" cy="2647289"/>
          </a:xfrm>
          <a:prstGeom prst="rect">
            <a:avLst/>
          </a:prstGeom>
        </p:spPr>
      </p:pic>
      <p:pic>
        <p:nvPicPr>
          <p:cNvPr id="8" name="Picture 6">
            <a:hlinkClick r:id="rId18" action="ppaction://hlinksldjump"/>
            <a:extLst>
              <a:ext uri="{FF2B5EF4-FFF2-40B4-BE49-F238E27FC236}">
                <a16:creationId xmlns:a16="http://schemas.microsoft.com/office/drawing/2014/main" id="{6E321BDB-3E13-A144-E429-01EB98432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210" y="5681271"/>
            <a:ext cx="1514757" cy="10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51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2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C -4.16667E-6 -0.09167 0.07396 -0.10509 0.14974 -0.17107 C 0.22513 -0.2375 0.31901 -0.39653 0.45313 -0.39653 C 0.52969 -0.49283 0.49909 -0.54722 0.59922 -0.5472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1" y="-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3.7037E-7 C 0.04284 3.7037E-7 -0.30078 -0.04282 -0.39857 -0.11644 C -0.49597 -0.18935 -0.5862 -0.27107 -0.5862 -0.43958 C -0.5862 -0.56505 -0.74961 -0.65764 -0.74961 -0.7828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92" y="-3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751676FA-4323-06B3-5A97-362B08501B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74" b="93759" l="9893" r="89954">
                        <a14:foregroundMark x1="49923" y1="7376" x2="61196" y2="5674"/>
                        <a14:foregroundMark x1="61196" y1="5674" x2="65644" y2="11915"/>
                        <a14:foregroundMark x1="71779" y1="47376" x2="30982" y2="81277"/>
                        <a14:foregroundMark x1="30982" y1="81277" x2="30675" y2="82411"/>
                        <a14:foregroundMark x1="22929" y1="34610" x2="48543" y2="9362"/>
                        <a14:foregroundMark x1="48543" y1="9362" x2="48543" y2="9362"/>
                        <a14:foregroundMark x1="59274" y1="23688" x2="59663" y2="35177"/>
                        <a14:foregroundMark x1="58972" y1="14752" x2="59274" y2="23688"/>
                        <a14:foregroundMark x1="59663" y1="35177" x2="53988" y2="49504"/>
                        <a14:foregroundMark x1="57697" y1="53333" x2="60583" y2="56312"/>
                        <a14:foregroundMark x1="53988" y1="49504" x2="56992" y2="52606"/>
                        <a14:foregroundMark x1="66718" y1="13759" x2="74463" y2="28369"/>
                        <a14:foregroundMark x1="74463" y1="28369" x2="75767" y2="42411"/>
                        <a14:foregroundMark x1="74156" y1="26099" x2="76840" y2="37447"/>
                        <a14:foregroundMark x1="51764" y1="60709" x2="55521" y2="48794"/>
                        <a14:foregroundMark x1="37347" y1="88369" x2="49310" y2="76879"/>
                        <a14:foregroundMark x1="49310" y1="76879" x2="37883" y2="77447"/>
                        <a14:foregroundMark x1="37883" y1="77447" x2="37883" y2="77447"/>
                        <a14:foregroundMark x1="36580" y1="93759" x2="45936" y2="89504"/>
                        <a14:foregroundMark x1="45936" y1="89504" x2="45859" y2="87801"/>
                        <a14:foregroundMark x1="22393" y1="37021" x2="28528" y2="42979"/>
                        <a14:backgroundMark x1="56825" y1="53333" x2="56825" y2="53333"/>
                        <a14:backgroundMark x1="59739" y1="23688" x2="59739" y2="23688"/>
                        <a14:backgroundMark x1="56825" y1="53333" x2="58742" y2="49787"/>
                        <a14:backgroundMark x1="58742" y1="23262" x2="58742" y2="22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47" r="19106"/>
          <a:stretch/>
        </p:blipFill>
        <p:spPr bwMode="auto">
          <a:xfrm>
            <a:off x="7884825" y="3151074"/>
            <a:ext cx="4007369" cy="351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66D1843-E3FB-D424-3D99-8B5263B94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56" y="61913"/>
            <a:ext cx="8712252" cy="523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96C7DD33-B86B-D3BA-7A97-160F2212BB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/>
          <a:stretch/>
        </p:blipFill>
        <p:spPr bwMode="auto">
          <a:xfrm>
            <a:off x="0" y="1561073"/>
            <a:ext cx="8217574" cy="523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2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Кому какой транспорт?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Кому какой транспорт? </dc:title>
  <dc:creator>Lenovo</dc:creator>
  <cp:lastModifiedBy>Lenovo</cp:lastModifiedBy>
  <cp:revision>10</cp:revision>
  <dcterms:created xsi:type="dcterms:W3CDTF">2022-09-11T06:04:33Z</dcterms:created>
  <dcterms:modified xsi:type="dcterms:W3CDTF">2022-09-17T11:21:18Z</dcterms:modified>
</cp:coreProperties>
</file>